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21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0F2E-7F76-4019-BC86-2F88CEDEC0F5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6DBB-3011-470D-880B-879B163CE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720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0F2E-7F76-4019-BC86-2F88CEDEC0F5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6DBB-3011-470D-880B-879B163CE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123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0F2E-7F76-4019-BC86-2F88CEDEC0F5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6DBB-3011-470D-880B-879B163CE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5769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0F2E-7F76-4019-BC86-2F88CEDEC0F5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6DBB-3011-470D-880B-879B163CE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7672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0F2E-7F76-4019-BC86-2F88CEDEC0F5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6DBB-3011-470D-880B-879B163CE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791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0F2E-7F76-4019-BC86-2F88CEDEC0F5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6DBB-3011-470D-880B-879B163CE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993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0F2E-7F76-4019-BC86-2F88CEDEC0F5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6DBB-3011-470D-880B-879B163CE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506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0F2E-7F76-4019-BC86-2F88CEDEC0F5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6DBB-3011-470D-880B-879B163CE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826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0F2E-7F76-4019-BC86-2F88CEDEC0F5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6DBB-3011-470D-880B-879B163CE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672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0F2E-7F76-4019-BC86-2F88CEDEC0F5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6DBB-3011-470D-880B-879B163CE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555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0F2E-7F76-4019-BC86-2F88CEDEC0F5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6DBB-3011-470D-880B-879B163CE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568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B0F2E-7F76-4019-BC86-2F88CEDEC0F5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16DBB-3011-470D-880B-879B163CE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21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Шаблон презентации по ПДД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2164071" y="1340768"/>
            <a:ext cx="4680520" cy="40370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Досуг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правилам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дорожного движения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старших логопедических  группах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«Грамотные пешеходы»</a:t>
            </a:r>
            <a:b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237312"/>
            <a:ext cx="47525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Тесля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Евгения Александровна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510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sovet.su/_ld/343/1608813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ast-nn.ru/upload/resize_cache/iblock/346/400_285_2/346d467c6667546a74884e25589bd13f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19" t="11515" r="9930" b="7878"/>
          <a:stretch/>
        </p:blipFill>
        <p:spPr bwMode="auto">
          <a:xfrm>
            <a:off x="1115616" y="764704"/>
            <a:ext cx="7056784" cy="5400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92330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sovet.su/_ld/343/1608813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images.aif.ru/003/317/cd6cf865579b1d811013a770b07a278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6984775" cy="400274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286000" y="462594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Если вы в беду попали,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Телефон 02 набрали.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К вам полиция приедет,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Всем поможет, всех спасёт.</a:t>
            </a:r>
          </a:p>
        </p:txBody>
      </p:sp>
    </p:spTree>
    <p:extLst>
      <p:ext uri="{BB962C8B-B14F-4D97-AF65-F5344CB8AC3E}">
        <p14:creationId xmlns:p14="http://schemas.microsoft.com/office/powerpoint/2010/main" xmlns="" val="4325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sovet.su/_ld/343/1608813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content.schools.by/31.bobr/library/209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200800" cy="5688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belylesok-school.pruzhany.by/wp-content/uploads/2013/12/123-1-obzh-kartinki-detyam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553" y="584684"/>
            <a:ext cx="7128791" cy="5688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newier.sebastopol.ua/wp-content/uploads/2014/10/pdd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84684"/>
            <a:ext cx="7200800" cy="5652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lavna.ucoz.ru/_ph/13/2/391480958.jpg?1419276808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29"/>
          <a:stretch/>
        </p:blipFill>
        <p:spPr bwMode="auto">
          <a:xfrm>
            <a:off x="1043608" y="584684"/>
            <a:ext cx="7200800" cy="56886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 descr="http://www.amberclub.org/upload/amberclub/upload/information_system_1/0/0/3/9/7/item_397/information_items_397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84684"/>
            <a:ext cx="7200799" cy="5652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4989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sovet.su/_ld/343/1608813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13708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korzunovo7.okis.ru/img/korzunovo7/povedenie_na_doroge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18" b="244"/>
          <a:stretch/>
        </p:blipFill>
        <p:spPr bwMode="auto">
          <a:xfrm>
            <a:off x="899592" y="620689"/>
            <a:ext cx="7344816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114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sovet.su/_ld/343/1608813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www.uomoik.mvolna.by/image.axd?picture=2015%2F3%2Fsm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2" t="6151" r="4124" b="4062"/>
          <a:stretch/>
        </p:blipFill>
        <p:spPr bwMode="auto">
          <a:xfrm>
            <a:off x="1039090" y="620688"/>
            <a:ext cx="3657601" cy="2967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05001" y="623197"/>
            <a:ext cx="37114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Мы - Автомобилисты,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Не стой на пути,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Наша команда всегда впереди!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news.uvaga.by/avto-transport/2498/thumb_1356337586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73" r="13278"/>
          <a:stretch/>
        </p:blipFill>
        <p:spPr bwMode="auto">
          <a:xfrm>
            <a:off x="4860032" y="3284984"/>
            <a:ext cx="3168353" cy="2887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39090" y="3717032"/>
            <a:ext cx="4036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Зебра - команда умелая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Ловкая, сильная, смелая!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Соревноваться с нами спеши,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Мы уже взрослые - не малыши.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6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pedsovet.su/_ld/343/1608813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gimnazia-syzran.3dn.ru/PDD/4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789"/>
          <a:stretch/>
        </p:blipFill>
        <p:spPr bwMode="auto">
          <a:xfrm>
            <a:off x="1043608" y="620689"/>
            <a:ext cx="3672407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http://player.myshared.ru/71333/data/images/img1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3549769" cy="2956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043608" y="3789041"/>
            <a:ext cx="374441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Знает каждый пешеход</a:t>
            </a:r>
          </a:p>
          <a:p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Про подземный этот ход.</a:t>
            </a:r>
            <a:br>
              <a:rPr lang="ru-RU" sz="2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Город он не украшает,</a:t>
            </a:r>
            <a:br>
              <a:rPr lang="ru-RU" sz="2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Но машинам не мешает!</a:t>
            </a:r>
            <a:br>
              <a:rPr lang="ru-RU" sz="2600" b="1" i="1" dirty="0">
                <a:latin typeface="Times New Roman" pitchFamily="18" charset="0"/>
                <a:cs typeface="Times New Roman" pitchFamily="18" charset="0"/>
              </a:rPr>
            </a:br>
            <a:endParaRPr lang="ru-RU" sz="2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04897" y="650907"/>
            <a:ext cx="375553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Здесь наземный переход,</a:t>
            </a:r>
            <a:br>
              <a:rPr lang="ru-RU" sz="2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Ходит целый день народ.</a:t>
            </a:r>
            <a:br>
              <a:rPr lang="ru-RU" sz="2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Ты, водитель, не грусти,</a:t>
            </a:r>
            <a:br>
              <a:rPr lang="ru-RU" sz="2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Пешехода пропусти!</a:t>
            </a:r>
          </a:p>
        </p:txBody>
      </p:sp>
    </p:spTree>
    <p:extLst>
      <p:ext uri="{BB962C8B-B14F-4D97-AF65-F5344CB8AC3E}">
        <p14:creationId xmlns:p14="http://schemas.microsoft.com/office/powerpoint/2010/main" xmlns="" val="59409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sovet.su/_ld/343/1608813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Peshehodny`i` perehod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3528392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336116" y="1015568"/>
            <a:ext cx="39803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Знак "Пешеходный переход":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Здесь наземный переход,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Ходит целый день народ.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Ты, водитель, не грусти,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Пешехода пропусти!</a:t>
            </a:r>
          </a:p>
        </p:txBody>
      </p:sp>
      <p:pic>
        <p:nvPicPr>
          <p:cNvPr id="5" name="Рисунок 4" descr="http://magazinot.ru/?com=media&amp;t=img&amp;f=photos|big_88796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39625"/>
            <a:ext cx="3600399" cy="51656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827584" y="1015568"/>
            <a:ext cx="4032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Знак "Пункт первой медицинской помощи":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Если кто сломает ногу,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Здесь врачи всегда помогут.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Помощь первую окажут,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Где лечиться дальше, скажут.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blog.childlib.by/wp-content/uploads/2013/06/08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3384376" cy="51656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355976" y="639625"/>
            <a:ext cx="39604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Знак «Место остановки автобуса»</a:t>
            </a:r>
          </a:p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В этом месте пешеход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Терпеливо транспорт ждет.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Он пешком устал шагать,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Хочет пассажиром стать.</a:t>
            </a:r>
          </a:p>
        </p:txBody>
      </p:sp>
      <p:pic>
        <p:nvPicPr>
          <p:cNvPr id="9" name="Рисунок 8" descr="http://autumnacres.net/wp-content/uploads/2014/02/Depositphotos_6453955_xs-300x300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6616" y="764703"/>
            <a:ext cx="3719799" cy="504055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1115616" y="764704"/>
            <a:ext cx="34563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Жёлто-красный он,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Блестящий -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Окна, дверцы,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Шесть колес!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Ну совсем как настоящий!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Кто бы сел,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А я повез.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Руль крути,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Дави на тормоз -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До чего хорош автобус!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Владимир Борисов </a:t>
            </a:r>
          </a:p>
        </p:txBody>
      </p:sp>
      <p:pic>
        <p:nvPicPr>
          <p:cNvPr id="11" name="Рисунок 10" descr="http://oo985.edu22.info/attachments/Image/gallery_914_39177.jpg?template=generic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1" y="639625"/>
            <a:ext cx="3744415" cy="552567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4716016" y="764703"/>
            <a:ext cx="34563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Помогает с давних пор</a:t>
            </a:r>
            <a:br>
              <a:rPr lang="ru-RU" sz="3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Детям, друг наш,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светофор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Объяснит без напряженья</a:t>
            </a:r>
            <a:br>
              <a:rPr lang="ru-RU" sz="3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Детям правила движенья.</a:t>
            </a:r>
          </a:p>
        </p:txBody>
      </p:sp>
      <p:pic>
        <p:nvPicPr>
          <p:cNvPr id="13" name="Рисунок 12" descr="http://nm71.ru/images/articles/.covers/.thumb/tmm420x420_61667.jpg"/>
          <p:cNvPicPr/>
          <p:nvPr/>
        </p:nvPicPr>
        <p:blipFill>
          <a:blip r:embed="rId9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28662" y="571480"/>
            <a:ext cx="7358114" cy="5715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3124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8" grpId="0"/>
      <p:bldP spid="8" grpId="1"/>
      <p:bldP spid="10" grpId="0"/>
      <p:bldP spid="10" grpId="1"/>
      <p:bldP spid="1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sovet.su/_ld/343/1608813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nosiki.at.ua/_ld/7/2198282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49" r="20067"/>
          <a:stretch/>
        </p:blipFill>
        <p:spPr bwMode="auto">
          <a:xfrm>
            <a:off x="971601" y="570865"/>
            <a:ext cx="4104456" cy="57162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2040" y="889844"/>
            <a:ext cx="33843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 полоски перехода,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 обочине дороги,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Зверь трехглазый, одноногий,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Неизвестной нам породы.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Разноцветными глазами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Разговаривает с нами.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КРАСНЫЙ глаз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Глядит на нас.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– СТОП! –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Гласит его приказ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ЖЕЛТЫЙ глаз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Глядит на нас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– ОСТОРОЖНО!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А ЗЕЛЕНЫЙ глаз –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Для нас: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– МОЖНО! –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Так ведет свой разговор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Молчаливый светофор.</a:t>
            </a:r>
          </a:p>
        </p:txBody>
      </p:sp>
    </p:spTree>
    <p:extLst>
      <p:ext uri="{BB962C8B-B14F-4D97-AF65-F5344CB8AC3E}">
        <p14:creationId xmlns:p14="http://schemas.microsoft.com/office/powerpoint/2010/main" xmlns="" val="397225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sovet.su/_ld/343/1608813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u5.s.dev-pg33.srv43.ru/userfiles/picnews/img-20130911235342-79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7056784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8227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sovet.su/_ld/343/1608813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uralnews.ru/img/news/article_big_7824140540646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128792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9882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sovet.su/_ld/343/1608813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3876" y="32978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citadelsite.3bb.ru/uploads/0000/25/ac/828-2-f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9" t="16138" r="4929" b="20749"/>
          <a:stretch/>
        </p:blipFill>
        <p:spPr bwMode="auto">
          <a:xfrm>
            <a:off x="971600" y="722947"/>
            <a:ext cx="7128791" cy="34261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77244" y="4005064"/>
            <a:ext cx="3330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Пожарная машина.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77244" y="4638779"/>
            <a:ext cx="3456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Спешит машина красная,</a:t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Не выключая фар,</a:t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На службу на опасную</a:t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Спешит тушить пожар.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5" y="4409216"/>
            <a:ext cx="187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230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sovet.su/_ld/343/1608813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votename.ru/my-za-zdorovy/imgs/75841-alkogolizm-lechenie-g-astrahan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62" t="10990" r="12163" b="9910"/>
          <a:stretch/>
        </p:blipFill>
        <p:spPr bwMode="auto">
          <a:xfrm>
            <a:off x="1115616" y="567780"/>
            <a:ext cx="6912768" cy="54005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8" y="5013176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Машина быстро мчится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"Везу больного я в больницу,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И всех, кто вызовет меня,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К врачам доставлю быстро я!"</a:t>
            </a:r>
          </a:p>
        </p:txBody>
      </p:sp>
    </p:spTree>
    <p:extLst>
      <p:ext uri="{BB962C8B-B14F-4D97-AF65-F5344CB8AC3E}">
        <p14:creationId xmlns:p14="http://schemas.microsoft.com/office/powerpoint/2010/main" xmlns="" val="404243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112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2</cp:lastModifiedBy>
  <cp:revision>12</cp:revision>
  <dcterms:created xsi:type="dcterms:W3CDTF">2015-06-28T16:21:41Z</dcterms:created>
  <dcterms:modified xsi:type="dcterms:W3CDTF">2015-07-01T05:39:37Z</dcterms:modified>
</cp:coreProperties>
</file>